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7" r:id="rId7"/>
    <p:sldId id="283" r:id="rId8"/>
    <p:sldId id="281" r:id="rId9"/>
    <p:sldId id="282"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72" y="-7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10</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solidFill>
                  <a:srgbClr val="18453B"/>
                </a:solidFill>
              </a:rPr>
              <a:t>The Capstone</a:t>
            </a:r>
            <a:r>
              <a:rPr lang="en-US" sz="3200" baseline="0" dirty="0" smtClean="0">
                <a:solidFill>
                  <a:srgbClr val="18453B"/>
                </a:solidFill>
              </a:rPr>
              <a:t> Experience</a:t>
            </a:r>
            <a:endParaRPr lang="en-US" sz="3200" dirty="0">
              <a:solidFill>
                <a:srgbClr val="18453B"/>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&lt;Team Name&gt; 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(1 of 2)</a:t>
            </a:r>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You should include at least three </a:t>
            </a:r>
            <a:r>
              <a:rPr lang="en-US" smtClean="0"/>
              <a:t>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smtClean="0"/>
              <a:t>Etc…</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(2 of 2)</a:t>
            </a:r>
          </a:p>
        </p:txBody>
      </p:sp>
      <p:sp>
        <p:nvSpPr>
          <p:cNvPr id="3075" name="Content Placeholder 2"/>
          <p:cNvSpPr>
            <a:spLocks noGrp="1"/>
          </p:cNvSpPr>
          <p:nvPr>
            <p:ph idx="1"/>
          </p:nvPr>
        </p:nvSpPr>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&lt;Team Name&gt; in the footer to your team name.</a:t>
            </a:r>
          </a:p>
          <a:p>
            <a:pPr lvl="1"/>
            <a:r>
              <a:rPr lang="en-US" dirty="0" smtClean="0"/>
              <a:t>Edit the Handout Master (6 Slides Per Page) as follows.</a:t>
            </a:r>
          </a:p>
          <a:p>
            <a:pPr lvl="2"/>
            <a:r>
              <a:rPr lang="en-US" dirty="0" smtClean="0"/>
              <a:t>In the left header, change &lt;Team Name&gt; to your team name.</a:t>
            </a:r>
          </a:p>
          <a:p>
            <a:pPr lvl="2"/>
            <a:r>
              <a:rPr lang="en-US" dirty="0" smtClean="0"/>
              <a:t>In the right footer, change &lt;Project Title&gt; to your project title.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t>
            </a:r>
            <a:r>
              <a:rPr lang="en-US" dirty="0" smtClean="0"/>
              <a:t>February 23, 2015.</a:t>
            </a:r>
            <a:endParaRPr lang="en-US" dirty="0" smtClean="0"/>
          </a:p>
          <a:p>
            <a:pPr lvl="1"/>
            <a:r>
              <a:rPr lang="en-US" dirty="0" smtClean="0"/>
              <a:t>The order of the presentations will be posted on our All-Hands Meetings page in the afternoon or evening of the day before the first day scheduled for presentations.</a:t>
            </a:r>
          </a:p>
          <a:p>
            <a:pPr lvl="1"/>
            <a:r>
              <a:rPr lang="en-US" dirty="0" smtClean="0"/>
              <a:t>Email your presentation to Dr. D. by 4:00 a.m</a:t>
            </a:r>
            <a:r>
              <a:rPr lang="en-US" dirty="0"/>
              <a:t>., </a:t>
            </a:r>
            <a:r>
              <a:rPr lang="en-US" dirty="0" smtClean="0"/>
              <a:t>Monday</a:t>
            </a:r>
            <a:r>
              <a:rPr lang="en-US" dirty="0"/>
              <a:t>, February 23, 2015.</a:t>
            </a:r>
            <a:endParaRPr lang="en-US" dirty="0" smtClean="0"/>
          </a:p>
          <a:p>
            <a:pPr lvl="1"/>
            <a:r>
              <a:rPr lang="en-US" dirty="0" smtClean="0"/>
              <a:t>For subject, use “Team  &lt;Team Name&gt;: Alpha Presentation” as in “Team TechSmith: Alpha Presentation”.</a:t>
            </a:r>
          </a:p>
          <a:p>
            <a:pPr lvl="1"/>
            <a:r>
              <a:rPr lang="en-US" dirty="0" smtClean="0"/>
              <a:t>Attach the PowerPoint source file named “team-&lt;team-name&gt;-alpha-presentation.ppt” as in “team-urban-science-alpha-presentation.ppt”.</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a:xfrm>
            <a:off x="2072268" y="3962400"/>
            <a:ext cx="6400800" cy="2666999"/>
          </a:xfrm>
        </p:spPr>
        <p:txBody>
          <a:bodyPr/>
          <a:lstStyle/>
          <a:p>
            <a:r>
              <a:rPr lang="en-US" sz="2400" dirty="0" smtClean="0">
                <a:solidFill>
                  <a:srgbClr val="18453B"/>
                </a:solidFill>
              </a:rPr>
              <a:t>Team &lt;Team Name 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a:t>
            </a:r>
            <a:r>
              <a:rPr lang="en-US" dirty="0" smtClean="0">
                <a:solidFill>
                  <a:srgbClr val="18453B"/>
                </a:solidFill>
              </a:rPr>
              <a:t>&gt;</a:t>
            </a:r>
          </a:p>
          <a:p>
            <a:r>
              <a:rPr lang="en-US" dirty="0">
                <a:solidFill>
                  <a:srgbClr val="18453B"/>
                </a:solidFill>
              </a:rPr>
              <a:t>&lt;Team Member </a:t>
            </a:r>
            <a:r>
              <a:rPr lang="en-US" dirty="0" smtClean="0">
                <a:solidFill>
                  <a:srgbClr val="18453B"/>
                </a:solidFill>
              </a:rPr>
              <a:t>5 </a:t>
            </a:r>
            <a:r>
              <a:rPr lang="en-US" dirty="0">
                <a:solidFill>
                  <a:srgbClr val="18453B"/>
                </a:solidFill>
              </a:rPr>
              <a:t>16pt&gt;</a:t>
            </a:r>
          </a:p>
          <a:p>
            <a:pPr>
              <a:spcBef>
                <a:spcPts val="600"/>
              </a:spcBef>
            </a:pPr>
            <a:r>
              <a:rPr lang="en-US" dirty="0" smtClean="0"/>
              <a:t>Department </a:t>
            </a:r>
            <a:r>
              <a:rPr lang="en-US" dirty="0" smtClean="0"/>
              <a:t>of Computer Science and Engineering</a:t>
            </a:r>
          </a:p>
          <a:p>
            <a:r>
              <a:rPr lang="en-US" dirty="0" smtClean="0"/>
              <a:t>Michigan State University</a:t>
            </a:r>
          </a:p>
          <a:p>
            <a:pPr>
              <a:spcBef>
                <a:spcPts val="600"/>
              </a:spcBef>
            </a:pPr>
            <a:r>
              <a:rPr lang="en-US" dirty="0" smtClean="0"/>
              <a:t>Spring 2015</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589</Words>
  <Application>Microsoft Office PowerPoint</Application>
  <PresentationFormat>On-screen Show (4:3)</PresentationFormat>
  <Paragraphs>102</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Wayne</cp:lastModifiedBy>
  <cp:revision>79</cp:revision>
  <dcterms:created xsi:type="dcterms:W3CDTF">2006-08-16T00:00:00Z</dcterms:created>
  <dcterms:modified xsi:type="dcterms:W3CDTF">2015-02-09T22:49:36Z</dcterms:modified>
</cp:coreProperties>
</file>