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453B"/>
    <a:srgbClr val="A5B6AE"/>
    <a:srgbClr val="004639"/>
    <a:srgbClr val="004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147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Team Status Reports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</a:p>
          <a:p>
            <a:r>
              <a:rPr lang="en-US" smtClean="0"/>
              <a:t>Michigan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63519-4DA7-4D19-AE44-3089EA69C7DF}" type="slidenum">
              <a:rPr lang="en-US" smtClean="0"/>
              <a:t>‹#›</a:t>
            </a:fld>
            <a:endParaRPr lang="en-US" smtClean="0"/>
          </a:p>
          <a:p>
            <a:endParaRPr lang="en-US"/>
          </a:p>
        </p:txBody>
      </p:sp>
      <p:pic>
        <p:nvPicPr>
          <p:cNvPr id="1026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" y="148590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The Capstone Experience</a:t>
            </a:r>
            <a:endParaRPr lang="en-US" sz="13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Capstone Overview</a:t>
            </a:r>
            <a:endParaRPr lang="en-US" sz="1300" dirty="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Department of Computer Science</a:t>
            </a:r>
            <a:endParaRPr lang="en-US" sz="1300" dirty="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1</a:t>
            </a:fld>
            <a:endParaRPr lang="en-US" sz="1300" dirty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3</a:t>
            </a:fld>
            <a:endParaRPr 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4</a:t>
            </a:fld>
            <a:endParaRPr 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5</a:t>
            </a:fld>
            <a:endParaRPr 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6</a:t>
            </a:fld>
            <a:endParaRPr 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226377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5116551"/>
            <a:ext cx="6400800" cy="1208049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4139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hlinkClick r:id="rId3"/>
              </a:rPr>
              <a:t>The Capstone</a:t>
            </a:r>
            <a:r>
              <a:rPr lang="en-US" sz="3200" baseline="0" dirty="0" smtClean="0">
                <a:hlinkClick r:id="rId3"/>
              </a:rPr>
              <a:t> Experience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685800" indent="-230188">
              <a:buFont typeface="Courier New" pitchFamily="49" charset="0"/>
              <a:buChar char="o"/>
              <a:defRPr sz="1200"/>
            </a:lvl3pPr>
            <a:lvl4pPr marL="914400" indent="-228600">
              <a:defRPr sz="1050"/>
            </a:lvl4pPr>
            <a:lvl5pPr marL="1143000" indent="-228600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7589"/>
          </a:xfrm>
        </p:spPr>
        <p:txBody>
          <a:bodyPr>
            <a:normAutofit/>
          </a:bodyPr>
          <a:lstStyle>
            <a:lvl1pPr marL="234950" indent="-234950">
              <a:defRPr sz="2800"/>
            </a:lvl1pPr>
            <a:lvl2pPr marL="457200" indent="-234950">
              <a:buFont typeface="Wingdings" pitchFamily="2" charset="2"/>
              <a:buChar char="§"/>
              <a:defRPr sz="2400"/>
            </a:lvl2pPr>
            <a:lvl3pPr marL="688975" indent="-233363">
              <a:buFont typeface="Courier New" pitchFamily="49" charset="0"/>
              <a:buChar char="o"/>
              <a:defRPr sz="2000"/>
            </a:lvl3pPr>
            <a:lvl4pPr marL="914400" indent="-225425">
              <a:defRPr sz="1800"/>
            </a:lvl4pPr>
            <a:lvl5pPr marL="1146175" indent="-231775"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1592942"/>
            <a:ext cx="8229600" cy="388257"/>
          </a:xfrm>
        </p:spPr>
        <p:txBody>
          <a:bodyPr tIns="9144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="0">
                <a:solidFill>
                  <a:srgbClr val="18453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858000" y="838200"/>
            <a:ext cx="1828800" cy="646331"/>
          </a:xfrm>
        </p:spPr>
        <p:txBody>
          <a:bodyPr tIns="9144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838200"/>
            <a:ext cx="6400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smtClean="0"/>
              <a:t>Status</a:t>
            </a:r>
            <a:r>
              <a:rPr lang="en-US" sz="3200" smtClean="0"/>
              <a:t> Report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93775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4" r:id="rId3"/>
    <p:sldLayoutId id="2147483655" r:id="rId4"/>
    <p:sldLayoutId id="214748366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01/23: </a:t>
            </a:r>
            <a:r>
              <a:rPr lang="en-US" dirty="0" smtClean="0"/>
              <a:t>Team Status Reports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Wayne Dyksen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Spring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27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Instructions (Delete this slide.)</a:t>
            </a:r>
            <a:endParaRPr 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master slides.</a:t>
            </a:r>
          </a:p>
          <a:p>
            <a:pPr lvl="1"/>
            <a:r>
              <a:rPr lang="en-US" dirty="0" smtClean="0"/>
              <a:t>Do not change the organization or number of slides. </a:t>
            </a:r>
          </a:p>
          <a:p>
            <a:pPr lvl="1"/>
            <a:r>
              <a:rPr lang="en-US" dirty="0" smtClean="0"/>
              <a:t>Make your presentation fit within these four slides.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For the slide titles, replace &lt;Company Name&gt; with your company name as in “Team Auto-Owners”.</a:t>
            </a:r>
          </a:p>
          <a:p>
            <a:pPr lvl="1"/>
            <a:r>
              <a:rPr lang="en-US" dirty="0" smtClean="0"/>
              <a:t>All presentations will be posted on the course web site so do not include company confidential information or anything that your client would not want posted.</a:t>
            </a:r>
          </a:p>
          <a:p>
            <a:pPr lvl="1"/>
            <a:r>
              <a:rPr lang="en-US" dirty="0" smtClean="0"/>
              <a:t>Delete this slide from the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The order of the presentations during our meeting will be team numerical order.</a:t>
            </a:r>
          </a:p>
          <a:p>
            <a:pPr lvl="1"/>
            <a:r>
              <a:rPr lang="en-US" dirty="0" smtClean="0"/>
              <a:t>The time limit for your presentation is 5 minutes, which will be strictly enforced. </a:t>
            </a:r>
            <a:br>
              <a:rPr lang="en-US" dirty="0" smtClean="0"/>
            </a:br>
            <a:r>
              <a:rPr lang="en-US" dirty="0" smtClean="0"/>
              <a:t>Practice your presentation to ensure that you will finish within the allotted time.</a:t>
            </a:r>
          </a:p>
          <a:p>
            <a:r>
              <a:rPr lang="en-US" dirty="0" smtClean="0"/>
              <a:t>Submission by Email</a:t>
            </a:r>
          </a:p>
          <a:p>
            <a:pPr lvl="1"/>
            <a:r>
              <a:rPr lang="en-US" dirty="0" smtClean="0"/>
              <a:t>All presentations are due via email to me by midnight, </a:t>
            </a:r>
            <a:r>
              <a:rPr lang="en-US" dirty="0" smtClean="0"/>
              <a:t>Sunday, January 22.</a:t>
            </a:r>
            <a:endParaRPr lang="en-US" dirty="0" smtClean="0"/>
          </a:p>
          <a:p>
            <a:pPr lvl="1"/>
            <a:r>
              <a:rPr lang="en-US" dirty="0" smtClean="0"/>
              <a:t>For subject, use “Team  &lt;Company Name&gt;: Status Report” as in “Team Urban Science: Status Report”.</a:t>
            </a:r>
          </a:p>
          <a:p>
            <a:pPr lvl="1"/>
            <a:r>
              <a:rPr lang="en-US" dirty="0" smtClean="0"/>
              <a:t>Attach the PowerPoint source file named “team-&lt;company-name&gt;-status-report-presentation.ppt” as in team-auto-owners-status-report-presentation.ppt.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9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Project Description</a:t>
            </a:r>
          </a:p>
          <a:p>
            <a:pPr lvl="1"/>
            <a:r>
              <a:rPr lang="fr-FR" dirty="0" smtClean="0"/>
              <a:t>Description Point 1</a:t>
            </a:r>
          </a:p>
          <a:p>
            <a:pPr lvl="1"/>
            <a:r>
              <a:rPr lang="fr-FR" dirty="0" smtClean="0"/>
              <a:t>Description Point 2</a:t>
            </a:r>
          </a:p>
          <a:p>
            <a:pPr lvl="1"/>
            <a:r>
              <a:rPr lang="fr-FR" dirty="0" smtClean="0"/>
              <a:t>Description Point 3</a:t>
            </a:r>
          </a:p>
          <a:p>
            <a:pPr lvl="1"/>
            <a:r>
              <a:rPr lang="fr-FR" dirty="0" smtClean="0"/>
              <a:t>Description Point 4</a:t>
            </a:r>
          </a:p>
          <a:p>
            <a:r>
              <a:rPr lang="fr-FR" dirty="0" smtClean="0"/>
              <a:t>Project Plan Document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pPr lvl="1"/>
            <a:r>
              <a:rPr lang="en-US" dirty="0"/>
              <a:t>Status Point </a:t>
            </a:r>
            <a:r>
              <a:rPr lang="en-US" dirty="0" smtClean="0"/>
              <a:t>3</a:t>
            </a:r>
            <a:endParaRPr lang="en-US" dirty="0"/>
          </a:p>
          <a:p>
            <a:pPr lvl="1"/>
            <a:r>
              <a:rPr lang="en-US" dirty="0"/>
              <a:t>Status Point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&lt;Project Title&gt;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(1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05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Server Systems / Software</a:t>
            </a:r>
          </a:p>
          <a:p>
            <a:pPr lvl="1"/>
            <a:r>
              <a:rPr lang="en-US"/>
              <a:t>Description &amp;/or Status Point 1</a:t>
            </a:r>
          </a:p>
          <a:p>
            <a:pPr lvl="1"/>
            <a:r>
              <a:rPr lang="en-US"/>
              <a:t>Description &amp;/or Status Point 2</a:t>
            </a:r>
          </a:p>
          <a:p>
            <a:pPr lvl="1"/>
            <a:r>
              <a:rPr lang="en-US"/>
              <a:t>Description &amp;/or Status Point 3</a:t>
            </a:r>
          </a:p>
          <a:p>
            <a:r>
              <a:rPr lang="en-US"/>
              <a:t>Development Systems / Software</a:t>
            </a:r>
          </a:p>
          <a:p>
            <a:pPr lvl="1"/>
            <a:r>
              <a:rPr lang="en-US"/>
              <a:t>Description &amp;/or Status Point 1</a:t>
            </a:r>
          </a:p>
          <a:p>
            <a:pPr lvl="1"/>
            <a:r>
              <a:rPr lang="en-US"/>
              <a:t>Description &amp;/or Status Point 2</a:t>
            </a:r>
          </a:p>
          <a:p>
            <a:pPr lvl="1"/>
            <a:r>
              <a:rPr lang="en-US"/>
              <a:t>Description &amp;/or Status Point 3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(2 of 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23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Client Contact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r>
              <a:rPr lang="en-US" dirty="0"/>
              <a:t>Team Meetings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r>
              <a:rPr lang="en-US" dirty="0"/>
              <a:t>Team Organization</a:t>
            </a:r>
          </a:p>
          <a:p>
            <a:pPr lvl="1"/>
            <a:r>
              <a:rPr lang="en-US" dirty="0"/>
              <a:t>Description Point 1</a:t>
            </a:r>
          </a:p>
          <a:p>
            <a:pPr lvl="1"/>
            <a:r>
              <a:rPr lang="en-US" dirty="0"/>
              <a:t>Description Point 2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(3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035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Risks</a:t>
            </a:r>
          </a:p>
          <a:p>
            <a:r>
              <a:rPr lang="en-US" dirty="0"/>
              <a:t>Risk 1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Risk 2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Risk 3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 Risk 4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(4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57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396</Words>
  <Application>Microsoft Office PowerPoint</Application>
  <PresentationFormat>On-screen Show (4:3)</PresentationFormat>
  <Paragraphs>108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01/23: Team Status Reports </vt:lpstr>
      <vt:lpstr>Instructions (Delete this slide.)</vt:lpstr>
      <vt:lpstr>Team &lt;Company Name&gt;</vt:lpstr>
      <vt:lpstr>Team &lt;Company Name&gt;</vt:lpstr>
      <vt:lpstr>Team &lt;Company Name&gt;</vt:lpstr>
      <vt:lpstr>Team &lt;Company Name&gt;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wrd</cp:lastModifiedBy>
  <cp:revision>56</cp:revision>
  <dcterms:created xsi:type="dcterms:W3CDTF">2006-08-16T00:00:00Z</dcterms:created>
  <dcterms:modified xsi:type="dcterms:W3CDTF">2012-01-11T15:21:23Z</dcterms:modified>
</cp:coreProperties>
</file>