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99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05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The Capstone Experience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</a:t>
            </a:r>
            <a:r>
              <a:rPr lang="en-US" smtClean="0"/>
              <a:t>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Michigan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01-26 Status Reports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EFDAF8-720E-4CDA-826C-8616210E7392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01-26 Status Reports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A35E1E-2BA8-452A-833A-0E483A5D3E6B}" type="slidenum">
              <a:rPr lang="en-US" sz="1300"/>
              <a:pPr eaLnBrk="1" hangingPunct="1"/>
              <a:t>3</a:t>
            </a:fld>
            <a:endParaRPr lang="en-US" sz="130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01-26 Status Reports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85CEFD-1D45-47CD-9373-1E6741654139}" type="slidenum">
              <a:rPr lang="en-US" sz="1300"/>
              <a:pPr eaLnBrk="1" hangingPunct="1"/>
              <a:t>4</a:t>
            </a:fld>
            <a:endParaRPr lang="en-US" sz="130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01-26 Status Reports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089727-5E11-4C22-B2CE-65C4A255A73C}" type="slidenum">
              <a:rPr lang="en-US" sz="1300"/>
              <a:pPr eaLnBrk="1" hangingPunct="1"/>
              <a:t>5</a:t>
            </a:fld>
            <a:endParaRPr lang="en-US" sz="130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3"/>
              </a:rPr>
              <a:t>The Capstone</a:t>
            </a:r>
            <a:r>
              <a:rPr lang="en-US" sz="3200" baseline="0" dirty="0" smtClean="0">
                <a:hlinkClick r:id="rId3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tabLst>
                <a:tab pos="7999413" algn="r"/>
              </a:tabLst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9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Capstone 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Instructions (Delete </a:t>
            </a:r>
            <a:r>
              <a:rPr lang="en-US" dirty="0" smtClean="0"/>
              <a:t>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8589"/>
          </a:xfrm>
        </p:spPr>
        <p:txBody>
          <a:bodyPr>
            <a:normAutofit fontScale="55000" lnSpcReduction="20000"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Required Template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dirty="0" smtClean="0"/>
              <a:t>Do </a:t>
            </a:r>
            <a:r>
              <a:rPr lang="en-US" dirty="0"/>
              <a:t>not edit the master </a:t>
            </a:r>
            <a:r>
              <a:rPr lang="en-US" dirty="0" smtClean="0"/>
              <a:t>slides.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dirty="0" smtClean="0"/>
              <a:t>Do not change the organization or number of slides. 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dirty="0" smtClean="0"/>
              <a:t>Make your presentation fit within these four slides.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Content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sz="2700" dirty="0" smtClean="0"/>
              <a:t>For the </a:t>
            </a:r>
            <a:r>
              <a:rPr lang="en-US" sz="2700" dirty="0"/>
              <a:t>slide titles, replace &lt;Company  Name&gt; with your company name as in “Team Auto-Owners”.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sz="2700" dirty="0"/>
              <a:t>All presentations will be posted on the course web site so do not include company confidential information or anything that your client would not want posted.</a:t>
            </a:r>
          </a:p>
          <a:p>
            <a:pPr marL="460375" lvl="1" indent="-228600">
              <a:buFont typeface="+mj-lt"/>
              <a:buAutoNum type="alphaLcPeriod"/>
            </a:pPr>
            <a:r>
              <a:rPr lang="en-US" dirty="0"/>
              <a:t>Delete this slide from the presentation</a:t>
            </a:r>
            <a:r>
              <a:rPr lang="en-US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Presenting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sz="2700" dirty="0"/>
              <a:t>The order of the presentations during our meeting will be team numerical order.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sz="2700" dirty="0"/>
              <a:t>The time limit for your presentation is 5 minutes, which will be strictly enforced.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Practice </a:t>
            </a:r>
            <a:r>
              <a:rPr lang="en-US" sz="2700" dirty="0"/>
              <a:t>your presentation to ensure that you will finish within the allotted time</a:t>
            </a:r>
            <a:r>
              <a:rPr lang="en-US" sz="2700" dirty="0" smtClean="0"/>
              <a:t>.</a:t>
            </a:r>
            <a:endParaRPr lang="en-US" dirty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Submission</a:t>
            </a:r>
          </a:p>
          <a:p>
            <a:pPr marL="460375" lvl="1" indent="-228600">
              <a:buFont typeface="+mj-lt"/>
              <a:buAutoNum type="alphaLcPeriod"/>
            </a:pPr>
            <a:r>
              <a:rPr lang="en-US" dirty="0" smtClean="0"/>
              <a:t>All presentations are due via email to me by midnight, Tuesday, September 14.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dirty="0"/>
              <a:t>For subject, use “Team  &lt;Company Name&gt;: Status Report” as in “Team Urban Science: Status Report”.</a:t>
            </a:r>
          </a:p>
          <a:p>
            <a:pPr marL="457200" lvl="1" indent="-225425">
              <a:buFont typeface="+mj-lt"/>
              <a:buAutoNum type="alphaLcPeriod"/>
            </a:pPr>
            <a:r>
              <a:rPr lang="en-US" dirty="0" smtClean="0"/>
              <a:t>Attach the PowerPoint source file named “team-&lt;company-name&gt;-status-report.pptx” as in team-auto-owners-status-report.pptx.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8453B"/>
                </a:solidFill>
              </a:rPr>
              <a:t>Team </a:t>
            </a:r>
            <a:r>
              <a:rPr lang="en-US" dirty="0" smtClean="0">
                <a:solidFill>
                  <a:srgbClr val="18453B"/>
                </a:solidFill>
              </a:rPr>
              <a:t>&lt;Team Name&gt; </a:t>
            </a:r>
            <a:r>
              <a:rPr lang="en-US" dirty="0" smtClean="0">
                <a:solidFill>
                  <a:prstClr val="black"/>
                </a:solidFill>
              </a:rPr>
              <a:t>Status </a:t>
            </a:r>
            <a:r>
              <a:rPr lang="en-US" dirty="0">
                <a:solidFill>
                  <a:prstClr val="black"/>
                </a:solidFill>
              </a:rPr>
              <a:t>Report</a:t>
            </a:r>
            <a:r>
              <a:rPr lang="en-US" sz="2000" dirty="0">
                <a:solidFill>
                  <a:prstClr val="black"/>
                </a:solidFill>
              </a:rPr>
              <a:t/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400" dirty="0" smtClean="0">
                <a:solidFill>
                  <a:prstClr val="black"/>
                </a:solidFill>
              </a:rPr>
              <a:t>&lt;Project Title&gt;</a:t>
            </a:r>
            <a:r>
              <a:rPr lang="en-US" sz="2400" dirty="0">
                <a:solidFill>
                  <a:prstClr val="black"/>
                </a:solidFill>
              </a:rPr>
              <a:t>	</a:t>
            </a:r>
            <a:r>
              <a:rPr lang="en-US" sz="1800" dirty="0">
                <a:solidFill>
                  <a:prstClr val="black"/>
                </a:solidFill>
              </a:rPr>
              <a:t>(1 of 4)</a:t>
            </a:r>
            <a:endParaRPr lang="en-US" sz="2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Definition</a:t>
            </a:r>
          </a:p>
          <a:p>
            <a:pPr lvl="1"/>
            <a:r>
              <a:rPr lang="en-US" dirty="0" smtClean="0"/>
              <a:t>Description Point 1</a:t>
            </a:r>
          </a:p>
          <a:p>
            <a:pPr lvl="1"/>
            <a:r>
              <a:rPr lang="en-US" dirty="0" smtClean="0"/>
              <a:t>Description Point 2</a:t>
            </a:r>
          </a:p>
          <a:p>
            <a:pPr lvl="1"/>
            <a:r>
              <a:rPr lang="en-US" dirty="0" smtClean="0"/>
              <a:t>Description Point 3</a:t>
            </a:r>
          </a:p>
          <a:p>
            <a:pPr lvl="1"/>
            <a:r>
              <a:rPr lang="en-US" dirty="0" smtClean="0"/>
              <a:t>Description Point 4</a:t>
            </a:r>
          </a:p>
          <a:p>
            <a:r>
              <a:rPr lang="en-US" dirty="0" smtClean="0"/>
              <a:t>Project Plan Document</a:t>
            </a:r>
          </a:p>
          <a:p>
            <a:pPr lvl="1"/>
            <a:r>
              <a:rPr lang="en-US" dirty="0" smtClean="0"/>
              <a:t>Status Point 1</a:t>
            </a:r>
          </a:p>
          <a:p>
            <a:pPr lvl="1"/>
            <a:r>
              <a:rPr lang="en-US" dirty="0" smtClean="0"/>
              <a:t>Status Point 2</a:t>
            </a:r>
          </a:p>
          <a:p>
            <a:pPr lvl="1"/>
            <a:r>
              <a:rPr lang="en-US" dirty="0" smtClean="0"/>
              <a:t>Status Point 3</a:t>
            </a:r>
          </a:p>
          <a:p>
            <a:pPr lvl="1"/>
            <a:r>
              <a:rPr lang="en-US" dirty="0" smtClean="0"/>
              <a:t>Status Point 4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8453B"/>
                </a:solidFill>
              </a:rPr>
              <a:t>Team &lt;Team Name&gt; </a:t>
            </a:r>
            <a:r>
              <a:rPr lang="en-US" dirty="0">
                <a:solidFill>
                  <a:prstClr val="black"/>
                </a:solidFill>
              </a:rPr>
              <a:t>Status Report</a:t>
            </a:r>
            <a:r>
              <a:rPr lang="en-US" sz="2000" dirty="0">
                <a:solidFill>
                  <a:prstClr val="black"/>
                </a:solidFill>
              </a:rPr>
              <a:t/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&lt;Project Title&gt;	</a:t>
            </a:r>
            <a:r>
              <a:rPr lang="en-US" sz="1800" dirty="0" smtClean="0">
                <a:solidFill>
                  <a:prstClr val="black"/>
                </a:solidFill>
              </a:rPr>
              <a:t>(2 </a:t>
            </a:r>
            <a:r>
              <a:rPr lang="en-US" sz="1800" dirty="0">
                <a:solidFill>
                  <a:prstClr val="black"/>
                </a:solidFill>
              </a:rPr>
              <a:t>of 4)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Server Systems / Software</a:t>
            </a:r>
          </a:p>
          <a:p>
            <a:pPr lvl="1"/>
            <a:r>
              <a:rPr lang="en-US" dirty="0" smtClean="0"/>
              <a:t>Description &amp;/or Status Point 1</a:t>
            </a:r>
          </a:p>
          <a:p>
            <a:pPr lvl="1"/>
            <a:r>
              <a:rPr lang="en-US" dirty="0" smtClean="0"/>
              <a:t>Description &amp;/or Status Point 2</a:t>
            </a:r>
          </a:p>
          <a:p>
            <a:pPr lvl="1"/>
            <a:r>
              <a:rPr lang="en-US" dirty="0"/>
              <a:t>Description &amp;/or Status Point </a:t>
            </a:r>
            <a:r>
              <a:rPr lang="en-US" dirty="0" smtClean="0"/>
              <a:t>3</a:t>
            </a:r>
            <a:endParaRPr lang="en-US" dirty="0"/>
          </a:p>
          <a:p>
            <a:r>
              <a:rPr lang="en-US" dirty="0" smtClean="0"/>
              <a:t>Development Systems / Software</a:t>
            </a:r>
          </a:p>
          <a:p>
            <a:pPr lvl="1"/>
            <a:r>
              <a:rPr lang="en-US" dirty="0" smtClean="0"/>
              <a:t>Description &amp;/or Status Point 1</a:t>
            </a:r>
          </a:p>
          <a:p>
            <a:pPr lvl="1"/>
            <a:r>
              <a:rPr lang="en-US" dirty="0" smtClean="0"/>
              <a:t>Description &amp;/or Status Point 2</a:t>
            </a:r>
          </a:p>
          <a:p>
            <a:pPr lvl="1"/>
            <a:r>
              <a:rPr lang="en-US" dirty="0"/>
              <a:t>Description &amp;/or Status Point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8453B"/>
                </a:solidFill>
              </a:rPr>
              <a:t>Team &lt;Team Name&gt; </a:t>
            </a:r>
            <a:r>
              <a:rPr lang="en-US" dirty="0">
                <a:solidFill>
                  <a:prstClr val="black"/>
                </a:solidFill>
              </a:rPr>
              <a:t>Status Report</a:t>
            </a:r>
            <a:r>
              <a:rPr lang="en-US" sz="2000" dirty="0">
                <a:solidFill>
                  <a:prstClr val="black"/>
                </a:solidFill>
              </a:rPr>
              <a:t/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&lt;Project Title&gt;	</a:t>
            </a:r>
            <a:r>
              <a:rPr lang="en-US" sz="1800" dirty="0" smtClean="0">
                <a:solidFill>
                  <a:prstClr val="black"/>
                </a:solidFill>
              </a:rPr>
              <a:t>(3 </a:t>
            </a:r>
            <a:r>
              <a:rPr lang="en-US" sz="1800" dirty="0">
                <a:solidFill>
                  <a:prstClr val="black"/>
                </a:solidFill>
              </a:rPr>
              <a:t>of 4)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Client Contact</a:t>
            </a:r>
          </a:p>
          <a:p>
            <a:pPr lvl="1"/>
            <a:r>
              <a:rPr lang="en-US" smtClean="0"/>
              <a:t>Status Point 1</a:t>
            </a:r>
          </a:p>
          <a:p>
            <a:pPr lvl="1"/>
            <a:r>
              <a:rPr lang="en-US" smtClean="0"/>
              <a:t>Status Point 2</a:t>
            </a:r>
          </a:p>
          <a:p>
            <a:r>
              <a:rPr lang="en-US" smtClean="0"/>
              <a:t>Team Meetings</a:t>
            </a:r>
          </a:p>
          <a:p>
            <a:pPr lvl="1"/>
            <a:r>
              <a:rPr lang="en-US" smtClean="0"/>
              <a:t>Status Point 1</a:t>
            </a:r>
          </a:p>
          <a:p>
            <a:pPr lvl="1"/>
            <a:r>
              <a:rPr lang="en-US" smtClean="0"/>
              <a:t>Status Point 2</a:t>
            </a:r>
          </a:p>
          <a:p>
            <a:r>
              <a:rPr lang="en-US" smtClean="0"/>
              <a:t>Team Organization</a:t>
            </a:r>
          </a:p>
          <a:p>
            <a:pPr lvl="1"/>
            <a:r>
              <a:rPr lang="en-US" smtClean="0"/>
              <a:t>Description Point 1</a:t>
            </a:r>
          </a:p>
          <a:p>
            <a:pPr lvl="1"/>
            <a:r>
              <a:rPr lang="en-US" smtClean="0"/>
              <a:t>Description Point 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8453B"/>
                </a:solidFill>
              </a:rPr>
              <a:t>Team &lt;Team Name&gt; </a:t>
            </a:r>
            <a:r>
              <a:rPr lang="en-US" dirty="0">
                <a:solidFill>
                  <a:prstClr val="black"/>
                </a:solidFill>
              </a:rPr>
              <a:t>Status Report</a:t>
            </a:r>
            <a:r>
              <a:rPr lang="en-US" sz="2000" dirty="0">
                <a:solidFill>
                  <a:prstClr val="black"/>
                </a:solidFill>
              </a:rPr>
              <a:t/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&lt;Project Title&gt;	</a:t>
            </a:r>
            <a:r>
              <a:rPr lang="en-US" sz="1800" dirty="0" smtClean="0">
                <a:solidFill>
                  <a:prstClr val="black"/>
                </a:solidFill>
              </a:rPr>
              <a:t>(4 </a:t>
            </a:r>
            <a:r>
              <a:rPr lang="en-US" sz="1800" dirty="0">
                <a:solidFill>
                  <a:prstClr val="black"/>
                </a:solidFill>
              </a:rPr>
              <a:t>of 4)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Risks</a:t>
            </a:r>
          </a:p>
          <a:p>
            <a:pPr lvl="1"/>
            <a:r>
              <a:rPr lang="en-US" smtClean="0"/>
              <a:t>Risk 1</a:t>
            </a:r>
          </a:p>
          <a:p>
            <a:pPr lvl="2"/>
            <a:r>
              <a:rPr lang="en-US" smtClean="0"/>
              <a:t>Description</a:t>
            </a:r>
          </a:p>
          <a:p>
            <a:pPr lvl="2"/>
            <a:r>
              <a:rPr lang="en-US" smtClean="0"/>
              <a:t>Mitigation</a:t>
            </a:r>
          </a:p>
          <a:p>
            <a:pPr lvl="1"/>
            <a:r>
              <a:rPr lang="en-US" smtClean="0"/>
              <a:t>Risk 2</a:t>
            </a:r>
          </a:p>
          <a:p>
            <a:pPr lvl="2"/>
            <a:r>
              <a:rPr lang="en-US" smtClean="0"/>
              <a:t>Description</a:t>
            </a:r>
          </a:p>
          <a:p>
            <a:pPr lvl="2"/>
            <a:r>
              <a:rPr lang="en-US" smtClean="0"/>
              <a:t>Mitigation</a:t>
            </a:r>
          </a:p>
          <a:p>
            <a:pPr lvl="1"/>
            <a:r>
              <a:rPr lang="en-US" smtClean="0"/>
              <a:t>Risk 3</a:t>
            </a:r>
          </a:p>
          <a:p>
            <a:pPr lvl="2"/>
            <a:r>
              <a:rPr lang="en-US" smtClean="0"/>
              <a:t>Description</a:t>
            </a:r>
          </a:p>
          <a:p>
            <a:pPr lvl="2"/>
            <a:r>
              <a:rPr lang="en-US" smtClean="0"/>
              <a:t>Mitigation</a:t>
            </a:r>
          </a:p>
          <a:p>
            <a:pPr lvl="1"/>
            <a:r>
              <a:rPr lang="en-US" smtClean="0"/>
              <a:t> Risk 4</a:t>
            </a:r>
          </a:p>
          <a:p>
            <a:pPr lvl="2"/>
            <a:r>
              <a:rPr lang="en-US" smtClean="0"/>
              <a:t>Description</a:t>
            </a:r>
          </a:p>
          <a:p>
            <a:pPr lvl="2"/>
            <a:r>
              <a:rPr lang="en-US" smtClean="0"/>
              <a:t>Mitigation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354</Words>
  <Application>Microsoft Office PowerPoint</Application>
  <PresentationFormat>On-screen Show (4:3)</PresentationFormat>
  <Paragraphs>91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Instructions (Delete this slide.)</vt:lpstr>
      <vt:lpstr>Team &lt;Team Name&gt; Status Report &lt;Project Title&gt; (1 of 4)</vt:lpstr>
      <vt:lpstr>Team &lt;Team Name&gt; Status Report &lt;Project Title&gt; (2 of 4)</vt:lpstr>
      <vt:lpstr>Team &lt;Team Name&gt; Status Report &lt;Project Title&gt; (3 of 4)</vt:lpstr>
      <vt:lpstr>Team &lt;Team Name&gt; Status Report &lt;Project Title&gt; (4 of 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wrd</cp:lastModifiedBy>
  <cp:revision>42</cp:revision>
  <dcterms:created xsi:type="dcterms:W3CDTF">2006-08-16T00:00:00Z</dcterms:created>
  <dcterms:modified xsi:type="dcterms:W3CDTF">2010-09-15T12:40:02Z</dcterms:modified>
</cp:coreProperties>
</file>