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9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72" r:id="rId10"/>
    <p:sldId id="271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6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2496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8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9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10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11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3"/>
              </a:rPr>
              <a:t>The Capstone</a:t>
            </a:r>
            <a:r>
              <a:rPr lang="en-US" sz="3200" baseline="0" dirty="0" smtClean="0">
                <a:hlinkClick r:id="rId3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yksen@cse.msu.edu?subject=Team%20%3cCompany%20Name%3e%20Project%20Plan" TargetMode="External"/><Relationship Id="rId2" Type="http://schemas.openxmlformats.org/officeDocument/2006/relationships/hyperlink" Target="http://capstone.cse.msu.edu/2010-08/schedules/all-hands-meetings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Me </a:t>
            </a:r>
            <a:r>
              <a:rPr lang="en-US" sz="2800" dirty="0" smtClean="0"/>
              <a:t>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52578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</a:t>
            </a:r>
            <a:r>
              <a:rPr lang="en-US" dirty="0" smtClean="0"/>
              <a:t>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</a:t>
            </a:r>
            <a:r>
              <a:rPr lang="en-US" smtClean="0"/>
              <a:t>project title.</a:t>
            </a:r>
            <a:endParaRPr lang="en-US" dirty="0" smtClean="0"/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such as the Screen Mockups slide, but keep in mind that your presentation time </a:t>
            </a:r>
            <a:r>
              <a:rPr lang="en-US" dirty="0"/>
              <a:t>is </a:t>
            </a:r>
            <a:r>
              <a:rPr lang="en-US" dirty="0" smtClean="0"/>
              <a:t>limited </a:t>
            </a:r>
            <a:r>
              <a:rPr lang="en-US" dirty="0"/>
              <a:t>strictly </a:t>
            </a:r>
            <a:r>
              <a:rPr lang="en-US" dirty="0" smtClean="0"/>
              <a:t>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Ford Project Plan”.</a:t>
            </a:r>
          </a:p>
          <a:p>
            <a:pPr lvl="1"/>
            <a:r>
              <a:rPr lang="en-US" dirty="0" smtClean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Delete the example System Architecture slides.</a:t>
            </a:r>
          </a:p>
          <a:p>
            <a:pPr lvl="1"/>
            <a:r>
              <a:rPr lang="en-US" dirty="0" smtClean="0"/>
              <a:t>Delete this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three meetings, all teams must be prepared to present on the first day scheduled, Monday September 27.</a:t>
            </a:r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2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pPr lvl="1"/>
            <a:r>
              <a:rPr lang="en-US" dirty="0" smtClean="0"/>
              <a:t>“Formal” team photos of the presenting teams will be taken in the Capstone Lab immediately following these all-hands meetings.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both the project plan document and presentation to </a:t>
            </a:r>
            <a:r>
              <a:rPr lang="en-US" dirty="0" smtClean="0">
                <a:hlinkClick r:id="rId3"/>
              </a:rPr>
              <a:t>Dr. D.</a:t>
            </a:r>
            <a:r>
              <a:rPr lang="en-US" dirty="0" smtClean="0"/>
              <a:t> by noon, Monday, September 27.</a:t>
            </a:r>
          </a:p>
          <a:p>
            <a:pPr lvl="1"/>
            <a:r>
              <a:rPr lang="en-US" dirty="0" smtClean="0"/>
              <a:t>For subject, use “Team  &lt;Company Name&gt;: Project Plan” as in “Team Boeing: Project Plan”.</a:t>
            </a:r>
          </a:p>
          <a:p>
            <a:pPr lvl="1"/>
            <a:r>
              <a:rPr lang="en-US" dirty="0" smtClean="0"/>
              <a:t>Attach the Word source file named “team-&lt;company-name&gt;-project-plan.docx” as in “team-ge-aviation-project-plan.docx”.</a:t>
            </a:r>
          </a:p>
          <a:p>
            <a:pPr lvl="1"/>
            <a:r>
              <a:rPr lang="en-US" dirty="0" smtClean="0"/>
              <a:t>Attach the PowerPoint source file named “team-&lt;company-name&gt;-project-plan-presentation.pptx” as in “team-motorola-project-plan-presentation.pptx”.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6783623"/>
              </p:ext>
            </p:extLst>
          </p:nvPr>
        </p:nvGraphicFramePr>
        <p:xfrm>
          <a:off x="990600" y="1846262"/>
          <a:ext cx="7696200" cy="562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Visio" r:id="rId4" imgW="7122595" imgH="5202406" progId="Visio.Drawing.11">
                  <p:embed/>
                </p:oleObj>
              </mc:Choice>
              <mc:Fallback>
                <p:oleObj name="Visio" r:id="rId4" imgW="7122595" imgH="5202406" progId="Visio.Drawing.11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1846262"/>
                        <a:ext cx="7696200" cy="5621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Hardware Platforms</a:t>
            </a:r>
          </a:p>
          <a:p>
            <a:pPr lvl="1"/>
            <a:r>
              <a:rPr lang="en-US" smtClean="0"/>
              <a:t>Point 1</a:t>
            </a:r>
          </a:p>
          <a:p>
            <a:pPr lvl="1"/>
            <a:r>
              <a:rPr lang="en-US" smtClean="0"/>
              <a:t>Point 2</a:t>
            </a:r>
          </a:p>
          <a:p>
            <a:pPr lvl="1"/>
            <a:r>
              <a:rPr lang="en-US" smtClean="0"/>
              <a:t>Point 3</a:t>
            </a:r>
          </a:p>
          <a:p>
            <a:pPr lvl="1"/>
            <a:r>
              <a:rPr lang="en-US" smtClean="0"/>
              <a:t>Etc…</a:t>
            </a:r>
          </a:p>
          <a:p>
            <a:r>
              <a:rPr lang="en-US" smtClean="0"/>
              <a:t>Software Platforms / Technologies</a:t>
            </a:r>
          </a:p>
          <a:p>
            <a:pPr lvl="1"/>
            <a:r>
              <a:rPr lang="en-US" smtClean="0"/>
              <a:t>Point 1</a:t>
            </a:r>
          </a:p>
          <a:p>
            <a:pPr lvl="1"/>
            <a:r>
              <a:rPr lang="en-US" smtClean="0"/>
              <a:t>Point 2</a:t>
            </a:r>
          </a:p>
          <a:p>
            <a:pPr lvl="1"/>
            <a:r>
              <a:rPr lang="en-US" smtClean="0"/>
              <a:t>Point 3</a:t>
            </a:r>
          </a:p>
          <a:p>
            <a:pPr lvl="1"/>
            <a:r>
              <a:rPr lang="en-US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Risk 1</a:t>
            </a:r>
          </a:p>
          <a:p>
            <a:r>
              <a:rPr lang="en-US" smtClean="0"/>
              <a:t>Risk 2</a:t>
            </a:r>
          </a:p>
          <a:p>
            <a:r>
              <a:rPr lang="en-US" smtClean="0"/>
              <a:t>Risk 3</a:t>
            </a:r>
          </a:p>
          <a:p>
            <a:r>
              <a:rPr lang="en-US" smtClean="0"/>
              <a:t>Risk 4</a:t>
            </a:r>
          </a:p>
          <a:p>
            <a:r>
              <a:rPr lang="en-US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>
                <a:solidFill>
                  <a:srgbClr val="18453B"/>
                </a:solidFill>
              </a:rPr>
              <a:t>3 </a:t>
            </a:r>
            <a:r>
              <a:rPr lang="en-US" smtClean="0">
                <a:solidFill>
                  <a:srgbClr val="18453B"/>
                </a:solidFill>
              </a:rPr>
              <a:t>16pt&gt;</a:t>
            </a:r>
            <a:endParaRPr lang="en-US" dirty="0" smtClean="0">
              <a:solidFill>
                <a:srgbClr val="18453B"/>
              </a:solidFill>
            </a:endParaRP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Project Overview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Point 1</a:t>
            </a:r>
          </a:p>
          <a:p>
            <a:r>
              <a:rPr lang="en-US" dirty="0" smtClean="0"/>
              <a:t>Point 2</a:t>
            </a:r>
          </a:p>
          <a:p>
            <a:r>
              <a:rPr lang="en-US" dirty="0" smtClean="0"/>
              <a:t>Point 3</a:t>
            </a:r>
          </a:p>
          <a:p>
            <a:r>
              <a:rPr lang="en-US" dirty="0" smtClean="0"/>
              <a:t>Etc…</a:t>
            </a:r>
          </a:p>
          <a:p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69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Screen Mockups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950" y="1905000"/>
            <a:ext cx="8426450" cy="4398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786</Words>
  <Application>Microsoft Office PowerPoint</Application>
  <PresentationFormat>On-screen Show (4:3)</PresentationFormat>
  <Paragraphs>150</Paragraphs>
  <Slides>13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Visio</vt:lpstr>
      <vt:lpstr>Read Me (Delete this slide.)</vt:lpstr>
      <vt:lpstr>Project Plan &lt;Project Title 36pt&gt;</vt:lpstr>
      <vt:lpstr>Project Overview</vt:lpstr>
      <vt:lpstr>Functional Specifications</vt:lpstr>
      <vt:lpstr>Design Specifications</vt:lpstr>
      <vt:lpstr>Screen Mockups</vt:lpstr>
      <vt:lpstr>Technical Specifications</vt:lpstr>
      <vt:lpstr>System Architecture</vt:lpstr>
      <vt:lpstr>System Architecture</vt:lpstr>
      <vt:lpstr>System Architecture</vt:lpstr>
      <vt:lpstr>System Components</vt:lpstr>
      <vt:lpstr>Testing</vt:lpstr>
      <vt:lpstr>Risks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wrd</cp:lastModifiedBy>
  <cp:revision>46</cp:revision>
  <dcterms:created xsi:type="dcterms:W3CDTF">2006-08-16T00:00:00Z</dcterms:created>
  <dcterms:modified xsi:type="dcterms:W3CDTF">2010-09-21T11:17:05Z</dcterms:modified>
</cp:coreProperties>
</file>