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8" r:id="rId3"/>
    <p:sldId id="270" r:id="rId4"/>
    <p:sldId id="275" r:id="rId5"/>
    <p:sldId id="284" r:id="rId6"/>
    <p:sldId id="283" r:id="rId7"/>
    <p:sldId id="282" r:id="rId8"/>
    <p:sldId id="281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67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Beta Presentation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Team &lt;Company Name&gt;</a:t>
            </a:r>
          </a:p>
          <a:p>
            <a:r>
              <a:rPr lang="en-US" sz="1100" dirty="0" smtClean="0"/>
              <a:t>&lt;Project Title&gt;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2</a:t>
            </a:fld>
            <a:endParaRPr lang="en-US" sz="130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4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9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962401"/>
            <a:ext cx="6400800" cy="2362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3"/>
              </a:rPr>
              <a:t>The Capstone</a:t>
            </a:r>
            <a:r>
              <a:rPr lang="en-US" sz="3200" baseline="0" dirty="0" smtClean="0">
                <a:hlinkClick r:id="rId3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&lt;Company Name&gt; Beta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Beta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tabLst>
          <a:tab pos="8001000" algn="r"/>
        </a:tabLs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yksen@cse.msu.edu?subject=Team%20%3cCompany%20Name%3e%20Project%20Plan" TargetMode="External"/><Relationship Id="rId2" Type="http://schemas.openxmlformats.org/officeDocument/2006/relationships/hyperlink" Target="http://capstone.cse.msu.edu/2010-08/schedules/all-hands-meeting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Me </a:t>
            </a:r>
            <a:r>
              <a:rPr lang="en-US" sz="2800" dirty="0" smtClean="0"/>
              <a:t>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Slide Masters.</a:t>
            </a:r>
          </a:p>
          <a:p>
            <a:pPr lvl="1"/>
            <a:r>
              <a:rPr lang="en-US" dirty="0" smtClean="0"/>
              <a:t>Do edit the Handout Master (6 Slides Per Page)</a:t>
            </a:r>
          </a:p>
          <a:p>
            <a:pPr lvl="2"/>
            <a:r>
              <a:rPr lang="en-US" dirty="0" smtClean="0"/>
              <a:t>In the lower left footer, change &lt;Company Name&gt; to your company name.</a:t>
            </a:r>
          </a:p>
          <a:p>
            <a:pPr lvl="2"/>
            <a:r>
              <a:rPr lang="en-US" dirty="0" smtClean="0"/>
              <a:t>In the lower left footer, change &lt;Project Title&gt; to your project title.</a:t>
            </a:r>
          </a:p>
          <a:p>
            <a:pPr lvl="1"/>
            <a:r>
              <a:rPr lang="en-US" dirty="0" smtClean="0"/>
              <a:t>Do not change the organization of slides. </a:t>
            </a:r>
          </a:p>
          <a:p>
            <a:pPr lvl="1"/>
            <a:r>
              <a:rPr lang="en-US" dirty="0" smtClean="0"/>
              <a:t>You may duplicate slides as necessary such as the Screen Shot slides, but keep in mind that your presentation time </a:t>
            </a:r>
            <a:r>
              <a:rPr lang="en-US" dirty="0"/>
              <a:t>is </a:t>
            </a:r>
            <a:r>
              <a:rPr lang="en-US" dirty="0" smtClean="0"/>
              <a:t>limited to 15 minutes.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Throughout the PowerPoint template, replace placeholders &lt;…&gt; with the appropriate information.</a:t>
            </a:r>
          </a:p>
          <a:p>
            <a:pPr lvl="1"/>
            <a:r>
              <a:rPr lang="en-US" dirty="0" smtClean="0"/>
              <a:t>Edit the center footer by clicking the Header &amp; Footer button on the Insert ribbon. Change &lt;Company Name&gt; in the footer to your company name as in “Team Ford Beta Presentation”.</a:t>
            </a:r>
          </a:p>
          <a:p>
            <a:pPr lvl="1"/>
            <a:r>
              <a:rPr lang="en-US" dirty="0" smtClean="0"/>
              <a:t>Do not include any company confidential information in your presentation since all presentations will be posted on the web site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Include actual screen shots, replacing &lt;Title of Screen Shot&gt;  with an appropriate title.</a:t>
            </a:r>
            <a:endParaRPr lang="en-US" dirty="0" smtClean="0"/>
          </a:p>
          <a:p>
            <a:pPr lvl="1"/>
            <a:r>
              <a:rPr lang="en-US" dirty="0" smtClean="0"/>
              <a:t>Delete this slide from your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Although the presentations are scheduled over the course of four meetings, all teams must be prepared to present on the first day scheduled, Monday, November .</a:t>
            </a:r>
          </a:p>
          <a:p>
            <a:pPr lvl="1"/>
            <a:r>
              <a:rPr lang="en-US" dirty="0" smtClean="0"/>
              <a:t>The order of the presentations will be posted on our </a:t>
            </a:r>
            <a:r>
              <a:rPr lang="en-US" dirty="0" smtClean="0">
                <a:hlinkClick r:id="rId2"/>
              </a:rPr>
              <a:t>All-Hands Meetings</a:t>
            </a:r>
            <a:r>
              <a:rPr lang="en-US" dirty="0" smtClean="0"/>
              <a:t> page in the afternoon or evening of the day before the first day scheduled for presentations.</a:t>
            </a:r>
          </a:p>
          <a:p>
            <a:pPr lvl="1"/>
            <a:r>
              <a:rPr lang="en-US" dirty="0" smtClean="0"/>
              <a:t>The time limit for your presentation is 15 minutes, which will be strictly enforced. Practice your presentation to ensure that you will finish within the allotted time.</a:t>
            </a:r>
          </a:p>
          <a:p>
            <a:pPr lvl="1"/>
            <a:r>
              <a:rPr lang="en-US" dirty="0" smtClean="0"/>
              <a:t>All team members are required to dress business casual on the day of your presentation.</a:t>
            </a:r>
          </a:p>
          <a:p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Email your presentation to </a:t>
            </a:r>
            <a:r>
              <a:rPr lang="en-US" dirty="0" smtClean="0">
                <a:hlinkClick r:id="rId3"/>
              </a:rPr>
              <a:t>Dr. D.</a:t>
            </a:r>
            <a:r>
              <a:rPr lang="en-US" dirty="0" smtClean="0"/>
              <a:t> by midnight, Sunday, November 7.</a:t>
            </a:r>
          </a:p>
          <a:p>
            <a:pPr lvl="1"/>
            <a:r>
              <a:rPr lang="en-US" dirty="0" smtClean="0"/>
              <a:t>For subject, use “Team  &lt;Company Name&gt;: Beta Presentation” as in “Team Motorola: Beta Presentation”.</a:t>
            </a:r>
          </a:p>
          <a:p>
            <a:pPr lvl="1"/>
            <a:r>
              <a:rPr lang="en-US" dirty="0" smtClean="0"/>
              <a:t>Attach the PowerPoint source file named “team-&lt;company-name&gt;-Beta-presentation.pptx” as in “team-urban-science-Beta-presentation.pptx”.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Team &lt;Company Name&gt; Beta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Beta Presentation</a:t>
            </a:r>
            <a:br>
              <a:rPr lang="en-US" dirty="0" smtClean="0"/>
            </a:br>
            <a:r>
              <a:rPr lang="en-US" sz="3600" dirty="0" smtClean="0"/>
              <a:t>&lt;Project Title 36pt&gt;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18453B"/>
                </a:solidFill>
              </a:rPr>
              <a:t>Team &lt;Company Name 24pt&gt;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18453B"/>
                </a:solidFill>
              </a:rPr>
              <a:t>&lt;Team Member 1 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2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>
                <a:solidFill>
                  <a:srgbClr val="18453B"/>
                </a:solidFill>
              </a:rPr>
              <a:t>3 </a:t>
            </a:r>
            <a:r>
              <a:rPr lang="en-US" smtClean="0">
                <a:solidFill>
                  <a:srgbClr val="18453B"/>
                </a:solidFill>
              </a:rPr>
              <a:t>16pt&gt;</a:t>
            </a:r>
            <a:endParaRPr lang="en-US" dirty="0" smtClean="0">
              <a:solidFill>
                <a:srgbClr val="18453B"/>
              </a:solidFill>
            </a:endParaRP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4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2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Overview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1</a:t>
            </a:r>
          </a:p>
          <a:p>
            <a:r>
              <a:rPr lang="en-US" dirty="0" smtClean="0"/>
              <a:t>Point 2</a:t>
            </a:r>
          </a:p>
          <a:p>
            <a:r>
              <a:rPr lang="en-US" dirty="0" smtClean="0"/>
              <a:t>Point 3</a:t>
            </a:r>
          </a:p>
          <a:p>
            <a:r>
              <a:rPr lang="en-US" dirty="0" smtClean="0"/>
              <a:t>Etc…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1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4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&lt;Title of Screen Shot&gt;</a:t>
            </a:r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4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&lt;Title of Screen Shot&gt;</a:t>
            </a:r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4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&lt;Title of Screen Shot&gt;</a:t>
            </a:r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4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&lt;Title of Screen Shot&gt;</a:t>
            </a:r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left to do?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Thing 1</a:t>
            </a:r>
          </a:p>
          <a:p>
            <a:r>
              <a:rPr lang="en-US" dirty="0" smtClean="0"/>
              <a:t>Thing 2</a:t>
            </a:r>
          </a:p>
          <a:p>
            <a:r>
              <a:rPr lang="en-US" dirty="0" smtClean="0"/>
              <a:t>Thing 3</a:t>
            </a:r>
          </a:p>
          <a:p>
            <a:r>
              <a:rPr lang="en-US" dirty="0" smtClean="0"/>
              <a:t>Thing 4</a:t>
            </a:r>
          </a:p>
          <a:p>
            <a:r>
              <a:rPr lang="en-US" dirty="0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5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577</Words>
  <Application>Microsoft Office PowerPoint</Application>
  <PresentationFormat>On-screen Show (4:3)</PresentationFormat>
  <Paragraphs>84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Read Me (Delete this slide.)</vt:lpstr>
      <vt:lpstr>Beta Presentation &lt;Project Title 36pt&gt;</vt:lpstr>
      <vt:lpstr>Project Overview</vt:lpstr>
      <vt:lpstr>System Architecture</vt:lpstr>
      <vt:lpstr>&lt;Title of Screen Shot&gt;</vt:lpstr>
      <vt:lpstr>&lt;Title of Screen Shot&gt;</vt:lpstr>
      <vt:lpstr>&lt;Title of Screen Shot&gt;</vt:lpstr>
      <vt:lpstr>&lt;Title of Screen Shot&gt;</vt:lpstr>
      <vt:lpstr>What’s left to do?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wrd</cp:lastModifiedBy>
  <cp:revision>60</cp:revision>
  <dcterms:created xsi:type="dcterms:W3CDTF">2006-08-16T00:00:00Z</dcterms:created>
  <dcterms:modified xsi:type="dcterms:W3CDTF">2010-10-19T15:41:14Z</dcterms:modified>
</cp:coreProperties>
</file>